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4E8"/>
    <a:srgbClr val="6A5D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6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22BF0-C234-5A5E-DA80-BDE0022071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BA5A86-86F8-5298-3E81-A1A99C7D5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05E9D-2D88-4DB4-CB8A-89447E047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696E-3F4B-4FBB-AFF2-5339018A596A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7E58A-3613-10EB-BC7D-BD0030A7F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2ECE7-887A-0A8C-3549-3AD583C5D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2D0F-98AF-413E-ACE0-6501BF165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0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A90BB-69AD-E4A7-D4CA-87CF30199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F705E7-4DA6-A77B-FD00-16ACFA2D83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A3936-2306-C398-B8A8-2C24461BC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696E-3F4B-4FBB-AFF2-5339018A596A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D086D-1AC6-FD6E-E327-3F6E557FF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72CCB-6549-2425-1D02-C79A0E278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2D0F-98AF-413E-ACE0-6501BF165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9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925072-1C5E-5E4D-A382-EB289A8DFA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B4827-5D4F-82DD-CB9D-53961FBC7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4D57C-B192-12BF-4D18-FC4A8068B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696E-3F4B-4FBB-AFF2-5339018A596A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CD555-5E61-DA2E-0A75-8015C2BD8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69D7C-83C9-3FBF-39AA-716AD0CC7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2D0F-98AF-413E-ACE0-6501BF165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4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EFC6E-E1B5-FD19-F548-86A5D21C5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04FAE-FBBA-E3D5-75A5-5ECA6A3A5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62B20-CB98-8EE1-4691-F912E3958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696E-3F4B-4FBB-AFF2-5339018A596A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BD659-91B8-B954-1F9A-5FA3F7DB8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E8955-1CE5-704A-F2D7-C78F03B9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2D0F-98AF-413E-ACE0-6501BF165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66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16F27-F48D-CB81-1D98-52B4791C6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3AF47-B8A1-330D-EAB5-AC18288F1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6E024-A7DB-6592-63CD-3D69D305C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696E-3F4B-4FBB-AFF2-5339018A596A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21E75-C4B0-0378-8CD5-281F4DD33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0017A-CE3D-FB70-BBFE-93F10817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2D0F-98AF-413E-ACE0-6501BF165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2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83282-6D7E-18B7-550B-AD3B2B85D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00E55-BF7F-3BA3-C0A5-930B50CBE8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95DAF-1ED0-4F0C-FFC9-16E0A16A1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73E879-A071-1886-1A96-128561033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696E-3F4B-4FBB-AFF2-5339018A596A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742E6F-B228-4259-2939-9A4D0ABCE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A9C4D-B320-D55A-1504-BAEB61CC7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2D0F-98AF-413E-ACE0-6501BF165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30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CCF5B-8ECC-D767-7FF6-56B3334A0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F3AB0-89FC-7BAD-97A0-85D99814B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B27E5F-07E9-211C-1429-41FFF070C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A40A49-3E6B-A12E-3B91-C4172598D3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FB1946-B82B-33B2-1209-A9A25D5BF9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B0FBD4-B145-8864-4889-D627EED75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696E-3F4B-4FBB-AFF2-5339018A596A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820E5-AF6A-EF51-B0E0-B0F4F5559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746547-8152-D632-7F02-80931B1A8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2D0F-98AF-413E-ACE0-6501BF165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0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CEDA3-EAC8-B007-E84A-AF25DB662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0CAE4E-9909-2C3D-487F-42E71E53A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696E-3F4B-4FBB-AFF2-5339018A596A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AA88AA-E56B-9799-5898-485381508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124B4-EC48-E3B7-67CF-A913FA291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2D0F-98AF-413E-ACE0-6501BF165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9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68DFF6-825E-2A96-EB88-BF6D5CBBA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696E-3F4B-4FBB-AFF2-5339018A596A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CC79A2-D6C0-FF76-6C3A-6E5102436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D00E23-4B99-A61A-7827-7A1C0B960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2D0F-98AF-413E-ACE0-6501BF165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24A4F-E66F-AE08-2D2B-6E94101AE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3EC08-0B4D-2253-A2CD-A9ABC4FB0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0C2BFC-2A41-1BCD-B825-B5CCC6E6F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DCED33-F92E-A406-E0F2-0A199AA0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696E-3F4B-4FBB-AFF2-5339018A596A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E4E8F-3997-D25E-44AF-D3CAA1D90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3D256C-BE29-3C30-6DF3-0CF945163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2D0F-98AF-413E-ACE0-6501BF165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45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100FB-5E4D-5AC3-D8AA-5C189C76F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C40599-1D65-68EB-7604-064E743170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B80E34-88B0-6ED7-B475-43F578E95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C6C892-9D6E-E2D9-F855-D29902B31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696E-3F4B-4FBB-AFF2-5339018A596A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D4CECB-40FA-0234-5F0A-B26C06A4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28D8E4-0256-780C-9E51-86CE448F7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A2D0F-98AF-413E-ACE0-6501BF165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1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157A02-127B-0E23-8D91-320AF14FB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C9BE6-3E16-A33A-CC01-717EC9274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FFC42-3A3D-5094-9B87-DE7B625C7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E4696E-3F4B-4FBB-AFF2-5339018A596A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D39CBE-8525-2EB5-A45A-9787386494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92EA4-9C9D-5631-B8FB-887B25C35F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8A2D0F-98AF-413E-ACE0-6501BF165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1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AB254-EFE6-9AE5-3F8D-B98279766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31912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6B0B50-7BE6-87CA-7058-8E6A711F1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95663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20ED6A7-0F84-3F10-EFEC-93721623026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210" y="5756457"/>
            <a:ext cx="738013" cy="88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CD4D99A6-D32D-4EEA-1C9A-4711D130C7C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655762"/>
            <a:chOff x="0" y="7374"/>
            <a:chExt cx="12192000" cy="165576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F7C968F-A893-3447-E1BB-32E849EB220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7374"/>
              <a:ext cx="12192000" cy="1655762"/>
            </a:xfrm>
            <a:prstGeom prst="rect">
              <a:avLst/>
            </a:prstGeom>
            <a:solidFill>
              <a:srgbClr val="F6F4E8"/>
            </a:solidFill>
            <a:ln>
              <a:solidFill>
                <a:srgbClr val="F6F4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8DAC993-E39C-BA4B-B3E3-AFB33A9A8C8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9812" y="78017"/>
              <a:ext cx="7572375" cy="1514475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4685613-F53A-05E2-DE29-FC28021D3B3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47019" y="6223819"/>
            <a:ext cx="6184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b="1" dirty="0">
                <a:cs typeface="2  Badr" panose="00000400000000000000" pitchFamily="2" charset="-78"/>
              </a:rPr>
              <a:t>آبان 1404، دانشگاه گیلان، تالار حکمت</a:t>
            </a:r>
            <a:endParaRPr lang="en-US" sz="2000" b="1" dirty="0">
              <a:cs typeface="2  Bad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8019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7DB4E-C728-34E7-8E75-2A7066DE9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D038E-CB80-0174-E261-3F5D9AFAC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31912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8F1309-9CC0-C533-1250-C5AB743A86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95663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871139B-9E79-09F4-BF79-12C65F6BB01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210" y="5756457"/>
            <a:ext cx="738013" cy="88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817FF09A-2A9B-6F4B-7535-937A8239109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192000" cy="1655762"/>
            <a:chOff x="0" y="7374"/>
            <a:chExt cx="12192000" cy="165576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1A6B281-C939-DCB7-C8DE-2F0B986DDDF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7374"/>
              <a:ext cx="12192000" cy="1655762"/>
            </a:xfrm>
            <a:prstGeom prst="rect">
              <a:avLst/>
            </a:prstGeom>
            <a:solidFill>
              <a:srgbClr val="F6F4E8"/>
            </a:solidFill>
            <a:ln>
              <a:solidFill>
                <a:srgbClr val="F6F4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A20059F-9246-A67B-D24A-A21661A39E2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9812" y="78017"/>
              <a:ext cx="7572375" cy="1514475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0ED4C7C3-7F59-C7AD-7A47-5BF77FF7BDB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47019" y="6223819"/>
            <a:ext cx="6184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b="1" dirty="0">
                <a:cs typeface="2  Badr" panose="00000400000000000000" pitchFamily="2" charset="-78"/>
              </a:rPr>
              <a:t>آبان 1404، دانشگاه گیلان، تالار حکمت</a:t>
            </a:r>
            <a:endParaRPr lang="en-US" sz="2000" b="1" dirty="0">
              <a:cs typeface="2  Bad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3502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16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2  Badr</vt:lpstr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neda zaryabi</dc:creator>
  <cp:lastModifiedBy>neda zaryabi</cp:lastModifiedBy>
  <cp:revision>1</cp:revision>
  <dcterms:created xsi:type="dcterms:W3CDTF">2025-10-29T19:21:53Z</dcterms:created>
  <dcterms:modified xsi:type="dcterms:W3CDTF">2025-10-29T19:49:05Z</dcterms:modified>
</cp:coreProperties>
</file>